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3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C5472-EF23-4816-98E2-35F8C5BE58AC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F7738-AE9B-4281-A680-554A4A2086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45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331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02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26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633857" y="6424966"/>
            <a:ext cx="2133600" cy="365125"/>
          </a:xfrm>
        </p:spPr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9022"/>
            <a:ext cx="1296144" cy="37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그룹 24"/>
          <p:cNvGrpSpPr/>
          <p:nvPr userDrawn="1"/>
        </p:nvGrpSpPr>
        <p:grpSpPr>
          <a:xfrm>
            <a:off x="5666077" y="5296"/>
            <a:ext cx="2074275" cy="440116"/>
            <a:chOff x="7061446" y="5296"/>
            <a:chExt cx="2074275" cy="440116"/>
          </a:xfrm>
        </p:grpSpPr>
        <p:sp>
          <p:nvSpPr>
            <p:cNvPr id="11" name="직사각형 10"/>
            <p:cNvSpPr/>
            <p:nvPr userDrawn="1"/>
          </p:nvSpPr>
          <p:spPr>
            <a:xfrm>
              <a:off x="7061446" y="5296"/>
              <a:ext cx="2070503" cy="44011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4478" y="60920"/>
              <a:ext cx="648072" cy="328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 userDrawn="1"/>
          </p:nvSpPr>
          <p:spPr>
            <a:xfrm>
              <a:off x="7773939" y="96207"/>
              <a:ext cx="136178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latin typeface="+mj-lt"/>
                  <a:ea typeface="나눔고딕 ExtraBold" pitchFamily="50" charset="-127"/>
                </a:rPr>
                <a:t>선정 공식 </a:t>
              </a:r>
              <a:r>
                <a:rPr lang="ko-KR" altLang="en-US" sz="900" dirty="0" err="1" smtClean="0">
                  <a:solidFill>
                    <a:schemeClr val="bg1"/>
                  </a:solidFill>
                  <a:latin typeface="+mj-lt"/>
                  <a:ea typeface="나눔고딕 ExtraBold" pitchFamily="50" charset="-127"/>
                </a:rPr>
                <a:t>엑설러레이터</a:t>
              </a:r>
              <a:endParaRPr lang="ko-KR" altLang="en-US" sz="900" dirty="0">
                <a:solidFill>
                  <a:schemeClr val="bg1"/>
                </a:solidFill>
                <a:latin typeface="+mj-lt"/>
                <a:ea typeface="나눔고딕 ExtraBold" pitchFamily="50" charset="-127"/>
              </a:endParaRPr>
            </a:p>
          </p:txBody>
        </p:sp>
      </p:grpSp>
      <p:cxnSp>
        <p:nvCxnSpPr>
          <p:cNvPr id="24" name="직선 연결선 23"/>
          <p:cNvCxnSpPr/>
          <p:nvPr userDrawn="1"/>
        </p:nvCxnSpPr>
        <p:spPr>
          <a:xfrm>
            <a:off x="0" y="476672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 userDrawn="1"/>
        </p:nvSpPr>
        <p:spPr>
          <a:xfrm>
            <a:off x="-7815" y="25576"/>
            <a:ext cx="5659935" cy="4042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441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381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003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303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484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3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0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47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EAAF9-8A5D-4ACC-9B21-760CB367EBD8}" type="datetimeFigureOut">
              <a:rPr lang="ko-KR" altLang="en-US" smtClean="0"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11D6F-B2AC-4C13-BAEF-EDEDA16E0E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70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467544" y="664604"/>
            <a:ext cx="8235611" cy="181500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004048" y="1528700"/>
            <a:ext cx="3384376" cy="792088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Application</a:t>
            </a:r>
            <a:endParaRPr lang="ko-KR" alt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04438"/>
            <a:ext cx="4032448" cy="15353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연결선 8"/>
          <p:cNvCxnSpPr/>
          <p:nvPr/>
        </p:nvCxnSpPr>
        <p:spPr>
          <a:xfrm>
            <a:off x="467544" y="2564904"/>
            <a:ext cx="8235611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755576" y="3116560"/>
            <a:ext cx="7016824" cy="1392560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/>
              <a:t>지원팀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:</a:t>
            </a:r>
          </a:p>
          <a:p>
            <a:pPr algn="l"/>
            <a:r>
              <a:rPr lang="ko-KR" altLang="en-US" sz="2000" b="1" dirty="0" smtClean="0"/>
              <a:t>슬로건 </a:t>
            </a:r>
            <a:r>
              <a:rPr lang="en-US" altLang="ko-KR" sz="2000" b="1" dirty="0" smtClean="0"/>
              <a:t>(50</a:t>
            </a:r>
            <a:r>
              <a:rPr lang="ko-KR" altLang="en-US" sz="2000" b="1" dirty="0" smtClean="0"/>
              <a:t>자 이내 소개</a:t>
            </a:r>
            <a:r>
              <a:rPr lang="en-US" altLang="ko-KR" sz="2000" b="1" dirty="0" smtClean="0"/>
              <a:t>) : </a:t>
            </a:r>
            <a:endParaRPr lang="ko-KR" altLang="en-US" sz="2000" b="1" dirty="0"/>
          </a:p>
        </p:txBody>
      </p:sp>
      <p:grpSp>
        <p:nvGrpSpPr>
          <p:cNvPr id="16" name="그룹 15"/>
          <p:cNvGrpSpPr/>
          <p:nvPr/>
        </p:nvGrpSpPr>
        <p:grpSpPr>
          <a:xfrm>
            <a:off x="5652120" y="1016576"/>
            <a:ext cx="2070503" cy="440116"/>
            <a:chOff x="7020272" y="36556"/>
            <a:chExt cx="2070503" cy="440116"/>
          </a:xfrm>
        </p:grpSpPr>
        <p:sp>
          <p:nvSpPr>
            <p:cNvPr id="12" name="직사각형 11"/>
            <p:cNvSpPr/>
            <p:nvPr userDrawn="1"/>
          </p:nvSpPr>
          <p:spPr>
            <a:xfrm>
              <a:off x="7020272" y="36556"/>
              <a:ext cx="2070503" cy="44011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1771" y="92180"/>
              <a:ext cx="648072" cy="328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 userDrawn="1"/>
          </p:nvSpPr>
          <p:spPr>
            <a:xfrm>
              <a:off x="7705425" y="127467"/>
              <a:ext cx="136178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latin typeface="+mj-lt"/>
                  <a:ea typeface="나눔고딕 ExtraBold" pitchFamily="50" charset="-127"/>
                </a:rPr>
                <a:t>선정 공식 </a:t>
              </a:r>
              <a:r>
                <a:rPr lang="ko-KR" altLang="en-US" sz="900" dirty="0" err="1" smtClean="0">
                  <a:solidFill>
                    <a:schemeClr val="bg1"/>
                  </a:solidFill>
                  <a:latin typeface="+mj-lt"/>
                  <a:ea typeface="나눔고딕 ExtraBold" pitchFamily="50" charset="-127"/>
                </a:rPr>
                <a:t>엑설러레이터</a:t>
              </a:r>
              <a:endParaRPr lang="ko-KR" altLang="en-US" sz="900" dirty="0">
                <a:solidFill>
                  <a:schemeClr val="bg1"/>
                </a:solidFill>
                <a:latin typeface="+mj-lt"/>
                <a:ea typeface="나눔고딕 ExtraBold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94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l"/>
            <a:r>
              <a:rPr lang="ko-KR" altLang="en-US" sz="40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팀</a:t>
            </a:r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400" dirty="0" smtClean="0"/>
              <a:t>창업자와 경영진 등 팀 소개를 간략히 해주세요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학력 사항은 필수가 아닙니다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자유로운 방식으로 소개해 주세요</a:t>
            </a:r>
            <a:r>
              <a:rPr lang="en-US" altLang="ko-KR" sz="1400" dirty="0" smtClean="0"/>
              <a:t>)</a:t>
            </a:r>
            <a:endParaRPr lang="ko-KR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4771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ko-KR" altLang="en-US" sz="40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재무 </a:t>
            </a:r>
            <a:r>
              <a:rPr lang="en-US" altLang="ko-KR" sz="1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노출 가능한 범위에서 자유롭게 작성해 주시면 됩니다</a:t>
            </a:r>
            <a:r>
              <a:rPr lang="en-US" altLang="ko-KR" sz="1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ko-KR" alt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수익 </a:t>
            </a:r>
            <a:r>
              <a:rPr lang="en-US" altLang="ko-KR" sz="1400" dirty="0" smtClean="0"/>
              <a:t>&amp; </a:t>
            </a:r>
            <a:r>
              <a:rPr lang="ko-KR" altLang="en-US" sz="1400" dirty="0" smtClean="0"/>
              <a:t>손해 추정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현금 </a:t>
            </a:r>
            <a:r>
              <a:rPr lang="ko-KR" altLang="en-US" sz="1400" dirty="0" err="1" smtClean="0"/>
              <a:t>흐름표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대차대조표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투자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지분율표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새로운 계약이 성사될 시 조건이 있다면 설명해 주세요</a:t>
            </a:r>
            <a:r>
              <a:rPr lang="en-US" altLang="ko-KR" sz="1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41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/>
          <p:cNvSpPr txBox="1">
            <a:spLocks/>
          </p:cNvSpPr>
          <p:nvPr/>
        </p:nvSpPr>
        <p:spPr>
          <a:xfrm>
            <a:off x="457200" y="306896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ko-KR" altLang="en-US" sz="4000" b="1" dirty="0" smtClean="0"/>
              <a:t>수고하셨습니다</a:t>
            </a:r>
            <a:r>
              <a:rPr lang="en-US" altLang="ko-KR" sz="4000" b="1" dirty="0" smtClean="0"/>
              <a:t>.</a:t>
            </a:r>
          </a:p>
          <a:p>
            <a:pPr marL="0" indent="0" algn="ctr">
              <a:buFont typeface="Arial" pitchFamily="34" charset="0"/>
              <a:buNone/>
            </a:pPr>
            <a:endParaRPr lang="en-US" altLang="ko-KR" sz="2400" b="1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0" y="6381328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오직 한 가지 성공이 있을 뿐이다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바로 자기 자신만의 방식으로 삶을 살아갈 수 있느냐이다 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ko-KR" altLang="en-US" sz="11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크리스토퍼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몰리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l"/>
            <a:r>
              <a:rPr lang="ko-KR" altLang="en-US" sz="4000" b="1" spc="-100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회사소개 </a:t>
            </a:r>
            <a:r>
              <a:rPr lang="en-US" altLang="ko-KR" sz="2800" b="1" spc="-100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b="1" spc="-100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회사 목적</a:t>
            </a:r>
            <a:r>
              <a:rPr lang="en-US" altLang="ko-KR" sz="2800" b="1" spc="-100" dirty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0" indent="-182880">
              <a:lnSpc>
                <a:spcPct val="150000"/>
              </a:lnSpc>
              <a:buClr>
                <a:srgbClr val="93A299"/>
              </a:buClr>
              <a:buSzPct val="85000"/>
            </a:pP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회사소개를 간단하고 명료하게 전달해 주세요 </a:t>
            </a:r>
            <a:endParaRPr lang="en-US" altLang="ko-KR" sz="1400" dirty="0">
              <a:solidFill>
                <a:srgbClr val="292934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0" lvl="0" indent="0">
              <a:lnSpc>
                <a:spcPct val="150000"/>
              </a:lnSpc>
              <a:buClr>
                <a:srgbClr val="93A299"/>
              </a:buClr>
              <a:buSzPct val="85000"/>
              <a:buNone/>
            </a:pP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회사</a:t>
            </a: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사업을 한 개의 </a:t>
            </a:r>
            <a:r>
              <a:rPr lang="ko-KR" altLang="en-US" sz="1400" dirty="0" err="1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선언형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 문장 </a:t>
            </a: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(140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자 이내</a:t>
            </a: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+ 3</a:t>
            </a:r>
            <a:r>
              <a:rPr lang="ko-KR" altLang="en-US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문장 이내의 보충설명으로 요약해 주시면 됩니다</a:t>
            </a:r>
            <a:r>
              <a:rPr lang="en-US" altLang="ko-KR" sz="1400" dirty="0">
                <a:solidFill>
                  <a:srgbClr val="292934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ko-KR" altLang="en-US" sz="1400" dirty="0">
              <a:solidFill>
                <a:srgbClr val="292934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72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l"/>
            <a:r>
              <a:rPr lang="ko-KR" altLang="en-US" sz="40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설립배경 </a:t>
            </a:r>
            <a:r>
              <a:rPr lang="en-US" altLang="ko-KR" sz="2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문제 제기</a:t>
            </a:r>
            <a:r>
              <a:rPr lang="en-US" altLang="ko-KR" sz="2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어떠한 문제점에서 출발했는지 설명해 주세요</a:t>
            </a:r>
            <a:r>
              <a:rPr lang="en-US" altLang="ko-KR" sz="1400" dirty="0" smtClean="0"/>
              <a:t> (</a:t>
            </a:r>
            <a:r>
              <a:rPr lang="ko-KR" altLang="en-US" sz="1400" dirty="0" smtClean="0"/>
              <a:t>고객이 느끼고 있는 불편이 무엇인가요</a:t>
            </a:r>
            <a:r>
              <a:rPr lang="en-US" altLang="ko-KR" sz="1400" dirty="0" smtClean="0"/>
              <a:t>?)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이 문제점에 대해 고객들은 현재 어떻게 대응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접근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수용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해결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하고 있는지 설명해 주세요</a:t>
            </a:r>
          </a:p>
        </p:txBody>
      </p:sp>
    </p:spTree>
    <p:extLst>
      <p:ext uri="{BB962C8B-B14F-4D97-AF65-F5344CB8AC3E}">
        <p14:creationId xmlns:p14="http://schemas.microsoft.com/office/powerpoint/2010/main" val="34657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l"/>
            <a:r>
              <a:rPr lang="ko-KR" altLang="en-US" sz="40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설립배경 </a:t>
            </a:r>
            <a:r>
              <a:rPr lang="en-US" altLang="ko-KR" sz="2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왜 지금인가</a:t>
            </a:r>
            <a:r>
              <a:rPr lang="en-US" altLang="ko-KR" sz="2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?)</a:t>
            </a:r>
            <a:endParaRPr lang="ko-KR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본인이 하려는 비즈니스 분야가 어떻게 발전해 왔는지 설명해 주세요</a:t>
            </a:r>
            <a:r>
              <a:rPr lang="en-US" altLang="ko-KR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이 솔루션이 왜 가능한 비즈니스인지 최근 </a:t>
            </a:r>
            <a:r>
              <a:rPr lang="ko-KR" altLang="en-US" sz="1400" dirty="0" err="1" smtClean="0"/>
              <a:t>트렌드를</a:t>
            </a:r>
            <a:r>
              <a:rPr lang="ko-KR" altLang="en-US" sz="1400" dirty="0" smtClean="0"/>
              <a:t> 설명해 주세요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36279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l"/>
            <a:r>
              <a:rPr lang="ko-KR" altLang="en-US" sz="40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접근방법 </a:t>
            </a:r>
            <a:r>
              <a:rPr lang="en-US" altLang="ko-KR" sz="2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해결책</a:t>
            </a:r>
            <a:r>
              <a:rPr lang="en-US" altLang="ko-KR" sz="28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고객의 삶을 개선시키는 데 당신의 회사가 제공할 수 있는 가치를 설명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증명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해 보세요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err="1" smtClean="0"/>
              <a:t>프로덕트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서비스의 실제 사용 예를 보여주세요</a:t>
            </a:r>
            <a:r>
              <a:rPr lang="en-US" altLang="ko-KR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044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l"/>
            <a:r>
              <a:rPr lang="ko-KR" altLang="en-US" sz="40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시장분석</a:t>
            </a:r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당신의 </a:t>
            </a:r>
            <a:r>
              <a:rPr lang="ko-KR" altLang="en-US" sz="1400" dirty="0" err="1" smtClean="0"/>
              <a:t>프로덕트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서비스를 사용하게 될 잠재고객이 어떤 사람들인지 정의해 보세요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해당 </a:t>
            </a:r>
            <a:r>
              <a:rPr lang="ko-KR" altLang="en-US" sz="1400" dirty="0" err="1" smtClean="0"/>
              <a:t>프로덕트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서비스의 전체 시장규모와 제공할 </a:t>
            </a:r>
            <a:r>
              <a:rPr lang="ko-KR" altLang="en-US" sz="1400" dirty="0" err="1" smtClean="0"/>
              <a:t>프로덕트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서비스 카테고리의 시장규모 그리고 예상되는 시장 점유율은 어떠한지 보여주세요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27010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l"/>
            <a:r>
              <a:rPr lang="ko-KR" altLang="en-US" sz="40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경쟁자 분석</a:t>
            </a:r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경쟁자로 인식되는 것들을 모두 나열해 보세요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본인의 </a:t>
            </a:r>
            <a:r>
              <a:rPr lang="ko-KR" altLang="en-US" sz="1400" dirty="0" err="1" smtClean="0"/>
              <a:t>스타트업은</a:t>
            </a:r>
            <a:r>
              <a:rPr lang="ko-KR" altLang="en-US" sz="1400" dirty="0" smtClean="0"/>
              <a:t> 어떤 경쟁우위를 가지고 있는지 나열해 보세요 </a:t>
            </a:r>
          </a:p>
        </p:txBody>
      </p:sp>
    </p:spTree>
    <p:extLst>
      <p:ext uri="{BB962C8B-B14F-4D97-AF65-F5344CB8AC3E}">
        <p14:creationId xmlns:p14="http://schemas.microsoft.com/office/powerpoint/2010/main" val="15965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l"/>
            <a:r>
              <a:rPr lang="ko-KR" altLang="en-US" sz="40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제품과 서비스</a:t>
            </a:r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ko-KR" sz="1400" dirty="0" smtClean="0"/>
              <a:t>서비스 제품의 주요 기능</a:t>
            </a:r>
            <a:r>
              <a:rPr lang="ko-KR" altLang="en-US" sz="1400" dirty="0" smtClean="0"/>
              <a:t>과 특징을 설명해 주세요</a:t>
            </a:r>
            <a:r>
              <a:rPr lang="ko-KR" altLang="ko-KR" sz="1400" dirty="0" smtClean="0"/>
              <a:t>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지적재산권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저작권 등을 보유하고 있다면 설명해 주세요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개발 </a:t>
            </a:r>
            <a:r>
              <a:rPr lang="ko-KR" altLang="en-US" sz="1400" dirty="0" err="1" smtClean="0"/>
              <a:t>로드맵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앞으로 어떤 구체적인 계획을 가지고 있는지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 설명해 주세요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344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l"/>
            <a:r>
              <a:rPr lang="ko-KR" altLang="en-US" sz="4000" b="1" spc="-100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사업모델</a:t>
            </a:r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수익모델과 가격정책은 무엇인지 설명해 주세요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예상되는 사용자의 규모와 이들의 사용을 유도하고 </a:t>
            </a:r>
            <a:r>
              <a:rPr lang="ko-KR" altLang="en-US" sz="1400" dirty="0" err="1" smtClean="0"/>
              <a:t>지속가능하게</a:t>
            </a:r>
            <a:r>
              <a:rPr lang="ko-KR" altLang="en-US" sz="1400" dirty="0" smtClean="0"/>
              <a:t> 만들 수 있는 가치는 무엇인지 설명해 주세요</a:t>
            </a:r>
            <a:r>
              <a:rPr lang="en-US" altLang="ko-KR" sz="1400" dirty="0" smtClean="0"/>
              <a:t>. (</a:t>
            </a:r>
            <a:r>
              <a:rPr lang="ko-KR" altLang="en-US" sz="1400" dirty="0" smtClean="0"/>
              <a:t>고객과 </a:t>
            </a:r>
            <a:r>
              <a:rPr lang="ko-KR" altLang="en-US" sz="1400" dirty="0" err="1" smtClean="0"/>
              <a:t>스타트업의</a:t>
            </a:r>
            <a:r>
              <a:rPr lang="ko-KR" altLang="en-US" sz="1400" dirty="0" smtClean="0"/>
              <a:t> 가치를 엮을 수 있는 사슬이 있다면 설명해 주세요</a:t>
            </a:r>
            <a:r>
              <a:rPr lang="en-US" altLang="ko-KR" sz="1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/>
              <a:t>영업 및 유통 모델은 무엇인지 설명해 주세요</a:t>
            </a:r>
            <a:r>
              <a:rPr lang="en-US" altLang="ko-KR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002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319</Words>
  <Application>Microsoft Office PowerPoint</Application>
  <PresentationFormat>화면 슬라이드 쇼(4:3)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Application</vt:lpstr>
      <vt:lpstr>회사소개 (회사 목적)</vt:lpstr>
      <vt:lpstr>설립배경 (문제 제기)</vt:lpstr>
      <vt:lpstr>설립배경 (왜 지금인가?)</vt:lpstr>
      <vt:lpstr>접근방법 (해결책)</vt:lpstr>
      <vt:lpstr>시장분석</vt:lpstr>
      <vt:lpstr>경쟁자 분석</vt:lpstr>
      <vt:lpstr>제품과 서비스</vt:lpstr>
      <vt:lpstr>사업모델</vt:lpstr>
      <vt:lpstr>팀</vt:lpstr>
      <vt:lpstr>재무 (노출 가능한 범위에서 자유롭게 작성해 주시면 됩니다.)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</dc:title>
  <dc:creator>Jin</dc:creator>
  <cp:lastModifiedBy>Jin</cp:lastModifiedBy>
  <cp:revision>7</cp:revision>
  <dcterms:created xsi:type="dcterms:W3CDTF">2012-06-19T12:10:04Z</dcterms:created>
  <dcterms:modified xsi:type="dcterms:W3CDTF">2012-06-19T13:19:10Z</dcterms:modified>
</cp:coreProperties>
</file>